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4C4"/>
    <a:srgbClr val="FFE989"/>
    <a:srgbClr val="FFFF99"/>
    <a:srgbClr val="FFFFCC"/>
    <a:srgbClr val="D7AB6B"/>
    <a:srgbClr val="EDD2A1"/>
    <a:srgbClr val="EADD7C"/>
    <a:srgbClr val="FAF8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63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38A39-DCFA-447E-9585-9EA1FDF49937}" type="datetimeFigureOut">
              <a:rPr lang="sr-Latn-CS" smtClean="0"/>
              <a:pPr/>
              <a:t>29.3.2010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EC974-1860-4D5B-95AF-EE731E3F2F5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EC974-1860-4D5B-95AF-EE731E3F2F5A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EC974-1860-4D5B-95AF-EE731E3F2F5A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EC974-1860-4D5B-95AF-EE731E3F2F5A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EC974-1860-4D5B-95AF-EE731E3F2F5A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DFC7-A5C6-4BC2-B9B6-6A709D4B6C00}" type="datetimeFigureOut">
              <a:rPr lang="sr-Latn-CS" smtClean="0"/>
              <a:pPr/>
              <a:t>29.3.2010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F44-515D-4B0B-9060-A35D9FB64A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DFC7-A5C6-4BC2-B9B6-6A709D4B6C00}" type="datetimeFigureOut">
              <a:rPr lang="sr-Latn-CS" smtClean="0"/>
              <a:pPr/>
              <a:t>29.3.2010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F44-515D-4B0B-9060-A35D9FB64A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DFC7-A5C6-4BC2-B9B6-6A709D4B6C00}" type="datetimeFigureOut">
              <a:rPr lang="sr-Latn-CS" smtClean="0"/>
              <a:pPr/>
              <a:t>29.3.2010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F44-515D-4B0B-9060-A35D9FB64A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DFC7-A5C6-4BC2-B9B6-6A709D4B6C00}" type="datetimeFigureOut">
              <a:rPr lang="sr-Latn-CS" smtClean="0"/>
              <a:pPr/>
              <a:t>29.3.2010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F44-515D-4B0B-9060-A35D9FB64A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DFC7-A5C6-4BC2-B9B6-6A709D4B6C00}" type="datetimeFigureOut">
              <a:rPr lang="sr-Latn-CS" smtClean="0"/>
              <a:pPr/>
              <a:t>29.3.2010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F44-515D-4B0B-9060-A35D9FB64A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DFC7-A5C6-4BC2-B9B6-6A709D4B6C00}" type="datetimeFigureOut">
              <a:rPr lang="sr-Latn-CS" smtClean="0"/>
              <a:pPr/>
              <a:t>29.3.2010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F44-515D-4B0B-9060-A35D9FB64A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DFC7-A5C6-4BC2-B9B6-6A709D4B6C00}" type="datetimeFigureOut">
              <a:rPr lang="sr-Latn-CS" smtClean="0"/>
              <a:pPr/>
              <a:t>29.3.2010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F44-515D-4B0B-9060-A35D9FB64A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DFC7-A5C6-4BC2-B9B6-6A709D4B6C00}" type="datetimeFigureOut">
              <a:rPr lang="sr-Latn-CS" smtClean="0"/>
              <a:pPr/>
              <a:t>29.3.2010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F44-515D-4B0B-9060-A35D9FB64A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DFC7-A5C6-4BC2-B9B6-6A709D4B6C00}" type="datetimeFigureOut">
              <a:rPr lang="sr-Latn-CS" smtClean="0"/>
              <a:pPr/>
              <a:t>29.3.2010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F44-515D-4B0B-9060-A35D9FB64A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DFC7-A5C6-4BC2-B9B6-6A709D4B6C00}" type="datetimeFigureOut">
              <a:rPr lang="sr-Latn-CS" smtClean="0"/>
              <a:pPr/>
              <a:t>29.3.2010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F44-515D-4B0B-9060-A35D9FB64A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DFC7-A5C6-4BC2-B9B6-6A709D4B6C00}" type="datetimeFigureOut">
              <a:rPr lang="sr-Latn-CS" smtClean="0"/>
              <a:pPr/>
              <a:t>29.3.2010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BF44-515D-4B0B-9060-A35D9FB64A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DDFC7-A5C6-4BC2-B9B6-6A709D4B6C00}" type="datetimeFigureOut">
              <a:rPr lang="sr-Latn-CS" smtClean="0"/>
              <a:pPr/>
              <a:t>29.3.2010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DBF44-515D-4B0B-9060-A35D9FB64A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4.png"/><Relationship Id="rId5" Type="http://schemas.openxmlformats.org/officeDocument/2006/relationships/image" Target="../media/image24.jpe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40.png"/><Relationship Id="rId5" Type="http://schemas.openxmlformats.org/officeDocument/2006/relationships/image" Target="../media/image24.jpeg"/><Relationship Id="rId10" Type="http://schemas.openxmlformats.org/officeDocument/2006/relationships/image" Target="../media/image39.png"/><Relationship Id="rId4" Type="http://schemas.openxmlformats.org/officeDocument/2006/relationships/image" Target="../media/image9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EX GEL LOGOTI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643050"/>
            <a:ext cx="6357982" cy="2212218"/>
          </a:xfrm>
          <a:prstGeom prst="rect">
            <a:avLst/>
          </a:prstGeom>
        </p:spPr>
      </p:pic>
      <p:pic>
        <p:nvPicPr>
          <p:cNvPr id="9" name="Picture 8" descr="HRKVALITE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643446"/>
            <a:ext cx="991728" cy="671639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0" name="Picture 9" descr="DIN_EN_ISO_9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786322"/>
            <a:ext cx="1392058" cy="548224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1" name="Picture 10" descr="HACC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4572008"/>
            <a:ext cx="776452" cy="77645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ckic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246" y="6075121"/>
            <a:ext cx="9501254" cy="83433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500826" y="571480"/>
            <a:ext cx="2128661" cy="457256"/>
            <a:chOff x="642910" y="4786322"/>
            <a:chExt cx="2461226" cy="528694"/>
          </a:xfrm>
        </p:grpSpPr>
        <p:pic>
          <p:nvPicPr>
            <p:cNvPr id="15" name="Picture 14" descr="HRKVALITETA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8860" y="4824315"/>
              <a:ext cx="675276" cy="457325"/>
            </a:xfrm>
            <a:prstGeom prst="rect">
              <a:avLst/>
            </a:prstGeom>
            <a:effectLst>
              <a:reflection blurRad="6350" stA="50000" endA="275" endPos="40000" dist="101600" dir="5400000" sy="-100000" algn="bl" rotWithShape="0"/>
            </a:effectLst>
          </p:spPr>
        </p:pic>
        <p:pic>
          <p:nvPicPr>
            <p:cNvPr id="16" name="Picture 15" descr="DIN_EN_ISO_900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10" y="4927809"/>
              <a:ext cx="947866" cy="373291"/>
            </a:xfrm>
            <a:prstGeom prst="rect">
              <a:avLst/>
            </a:prstGeom>
            <a:effectLst>
              <a:reflection blurRad="6350" stA="50000" endA="275" endPos="40000" dist="101600" dir="5400000" sy="-100000" algn="bl" rotWithShape="0"/>
            </a:effectLst>
          </p:spPr>
        </p:pic>
        <p:pic>
          <p:nvPicPr>
            <p:cNvPr id="17" name="Picture 16" descr="HACC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5918" y="4786322"/>
              <a:ext cx="528693" cy="528694"/>
            </a:xfrm>
            <a:prstGeom prst="rect">
              <a:avLst/>
            </a:prstGeom>
            <a:effectLst>
              <a:reflection blurRad="6350" stA="50000" endA="275" endPos="40000" dist="101600" dir="5400000" sy="-100000" algn="bl" rotWithShape="0"/>
            </a:effectLst>
          </p:spPr>
        </p:pic>
      </p:grpSp>
      <p:pic>
        <p:nvPicPr>
          <p:cNvPr id="21" name="Picture 20" descr="MAREX GEL LOGOTI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42852"/>
            <a:ext cx="2669031" cy="928670"/>
          </a:xfrm>
          <a:prstGeom prst="rect">
            <a:avLst/>
          </a:prstGeom>
        </p:spPr>
      </p:pic>
      <p:pic>
        <p:nvPicPr>
          <p:cNvPr id="9" name="Picture 8" descr="TEKST EN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844" y="1515414"/>
            <a:ext cx="7433403" cy="4337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ckic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246" y="6075121"/>
            <a:ext cx="9501254" cy="834339"/>
          </a:xfrm>
          <a:prstGeom prst="rect">
            <a:avLst/>
          </a:prstGeom>
        </p:spPr>
      </p:pic>
      <p:pic>
        <p:nvPicPr>
          <p:cNvPr id="8" name="Picture 7" descr="MAREX GEL LOGOT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52"/>
            <a:ext cx="2669031" cy="928670"/>
          </a:xfrm>
          <a:prstGeom prst="rect">
            <a:avLst/>
          </a:prstGeom>
        </p:spPr>
      </p:pic>
      <p:pic>
        <p:nvPicPr>
          <p:cNvPr id="11" name="Picture 10" descr="skupa 500,1000,2500 jp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1647">
            <a:off x="2218180" y="215382"/>
            <a:ext cx="4915180" cy="345963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643306" y="3001464"/>
            <a:ext cx="1857388" cy="2479363"/>
            <a:chOff x="3643306" y="3001464"/>
            <a:chExt cx="1857388" cy="2479363"/>
          </a:xfrm>
        </p:grpSpPr>
        <p:sp>
          <p:nvSpPr>
            <p:cNvPr id="13" name="Oval 12"/>
            <p:cNvSpPr/>
            <p:nvPr/>
          </p:nvSpPr>
          <p:spPr>
            <a:xfrm>
              <a:off x="4361320" y="3001464"/>
              <a:ext cx="214314" cy="2143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8" name="Picture 17" descr="Gnocchi natpi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1934" y="3857628"/>
              <a:ext cx="739398" cy="187609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>
            <a:xfrm rot="5400000">
              <a:off x="4179726" y="3472656"/>
              <a:ext cx="57150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 descr="Kumpi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3643306" y="4143380"/>
              <a:ext cx="1857388" cy="1337447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215074" y="3000372"/>
            <a:ext cx="2739777" cy="2992049"/>
            <a:chOff x="6215074" y="3000372"/>
            <a:chExt cx="2739777" cy="2992049"/>
          </a:xfrm>
        </p:grpSpPr>
        <p:sp>
          <p:nvSpPr>
            <p:cNvPr id="14" name="Oval 13"/>
            <p:cNvSpPr/>
            <p:nvPr/>
          </p:nvSpPr>
          <p:spPr>
            <a:xfrm>
              <a:off x="6215074" y="3000372"/>
              <a:ext cx="214314" cy="2143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2" name="Group 27"/>
            <p:cNvGrpSpPr/>
            <p:nvPr/>
          </p:nvGrpSpPr>
          <p:grpSpPr>
            <a:xfrm>
              <a:off x="7643834" y="4929198"/>
              <a:ext cx="1311017" cy="1063223"/>
              <a:chOff x="7119259" y="4665865"/>
              <a:chExt cx="1487191" cy="1206099"/>
            </a:xfrm>
          </p:grpSpPr>
          <p:pic>
            <p:nvPicPr>
              <p:cNvPr id="20" name="Picture 19" descr="pomid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119259" y="4665865"/>
                <a:ext cx="1487191" cy="971878"/>
              </a:xfrm>
              <a:prstGeom prst="rect">
                <a:avLst/>
              </a:prstGeom>
            </p:spPr>
          </p:pic>
          <p:pic>
            <p:nvPicPr>
              <p:cNvPr id="23" name="Picture 22" descr="spinat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215206" y="4929198"/>
                <a:ext cx="1189872" cy="942766"/>
              </a:xfrm>
              <a:prstGeom prst="rect">
                <a:avLst/>
              </a:prstGeom>
            </p:spPr>
          </p:pic>
        </p:grpSp>
        <p:pic>
          <p:nvPicPr>
            <p:cNvPr id="16" name="Picture 15" descr="Gnocchi tom spin natpis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3768" y="3429000"/>
              <a:ext cx="1609019" cy="512061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6318262" y="3111498"/>
              <a:ext cx="1039820" cy="3175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 descr="PLUS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8082" y="4572008"/>
              <a:ext cx="571504" cy="589532"/>
            </a:xfrm>
            <a:prstGeom prst="rect">
              <a:avLst/>
            </a:prstGeom>
          </p:spPr>
        </p:pic>
        <p:pic>
          <p:nvPicPr>
            <p:cNvPr id="33" name="Picture 32" descr="Kumpir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flipH="1">
              <a:off x="6429388" y="3929066"/>
              <a:ext cx="1285884" cy="92592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14282" y="3000372"/>
            <a:ext cx="2644733" cy="2857520"/>
            <a:chOff x="214282" y="3000372"/>
            <a:chExt cx="2644733" cy="2857520"/>
          </a:xfrm>
        </p:grpSpPr>
        <p:sp>
          <p:nvSpPr>
            <p:cNvPr id="12" name="Oval 11"/>
            <p:cNvSpPr/>
            <p:nvPr/>
          </p:nvSpPr>
          <p:spPr>
            <a:xfrm>
              <a:off x="2357422" y="3000372"/>
              <a:ext cx="214314" cy="2143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7" name="Picture 16" descr="Gnocchi mush natpis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2910" y="3357562"/>
              <a:ext cx="1026329" cy="474539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 rot="10800000" flipV="1">
              <a:off x="1590654" y="3122610"/>
              <a:ext cx="857256" cy="2143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 descr="PLUS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2976" y="4643446"/>
              <a:ext cx="571504" cy="589532"/>
            </a:xfrm>
            <a:prstGeom prst="rect">
              <a:avLst/>
            </a:prstGeom>
          </p:spPr>
        </p:pic>
        <p:pic>
          <p:nvPicPr>
            <p:cNvPr id="32" name="Picture 31" descr="ZIGANTE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00232" y="4357694"/>
              <a:ext cx="785818" cy="665309"/>
            </a:xfrm>
            <a:prstGeom prst="rect">
              <a:avLst/>
            </a:prstGeom>
          </p:spPr>
        </p:pic>
        <p:pic>
          <p:nvPicPr>
            <p:cNvPr id="26" name="Picture 25" descr="Kumpir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flipH="1">
              <a:off x="214282" y="3929066"/>
              <a:ext cx="1388940" cy="1000132"/>
            </a:xfrm>
            <a:prstGeom prst="rect">
              <a:avLst/>
            </a:prstGeom>
          </p:spPr>
        </p:pic>
        <p:pic>
          <p:nvPicPr>
            <p:cNvPr id="35" name="Picture 34" descr="sampinjon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71604" y="4973042"/>
              <a:ext cx="1287411" cy="8848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ckic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246" y="6075121"/>
            <a:ext cx="9501254" cy="834339"/>
          </a:xfrm>
          <a:prstGeom prst="rect">
            <a:avLst/>
          </a:prstGeom>
        </p:spPr>
      </p:pic>
      <p:pic>
        <p:nvPicPr>
          <p:cNvPr id="8" name="Picture 7" descr="MAREX GEL LOGOT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52"/>
            <a:ext cx="2669031" cy="92867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42910" y="0"/>
            <a:ext cx="8213440" cy="5959353"/>
            <a:chOff x="642910" y="0"/>
            <a:chExt cx="8213440" cy="595935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42910" y="4929198"/>
              <a:ext cx="42862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01-NJOKI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0"/>
              <a:ext cx="2855590" cy="2915216"/>
            </a:xfrm>
            <a:prstGeom prst="rect">
              <a:avLst/>
            </a:prstGeom>
          </p:spPr>
        </p:pic>
        <p:pic>
          <p:nvPicPr>
            <p:cNvPr id="9" name="Picture 8" descr="Tab1-01-0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8016" y="4071942"/>
              <a:ext cx="1950720" cy="1776984"/>
            </a:xfrm>
            <a:prstGeom prst="rect">
              <a:avLst/>
            </a:prstGeom>
          </p:spPr>
        </p:pic>
        <p:pic>
          <p:nvPicPr>
            <p:cNvPr id="11" name="Picture 10" descr="Gnocchi natpis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2910" y="1500174"/>
              <a:ext cx="1405131" cy="35356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642910" y="2010718"/>
              <a:ext cx="27146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Pakiranja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2132" y="4071942"/>
              <a:ext cx="1071570" cy="1272375"/>
            </a:xfrm>
            <a:prstGeom prst="rect">
              <a:avLst/>
            </a:prstGeom>
          </p:spPr>
        </p:pic>
        <p:pic>
          <p:nvPicPr>
            <p:cNvPr id="22" name="Picture 21" descr="TXT GLJIV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2910" y="2218567"/>
              <a:ext cx="4309881" cy="2481077"/>
            </a:xfrm>
            <a:prstGeom prst="rect">
              <a:avLst/>
            </a:prstGeom>
          </p:spPr>
        </p:pic>
        <p:pic>
          <p:nvPicPr>
            <p:cNvPr id="14" name="Picture 13" descr="Kumpir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5429256" y="2071678"/>
              <a:ext cx="2286016" cy="1646089"/>
            </a:xfrm>
            <a:prstGeom prst="rect">
              <a:avLst/>
            </a:prstGeom>
          </p:spPr>
        </p:pic>
        <p:pic>
          <p:nvPicPr>
            <p:cNvPr id="18" name="Picture 17" descr="Microbi-3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910" y="5000636"/>
              <a:ext cx="3929090" cy="95871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ckic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246" y="6075121"/>
            <a:ext cx="9501254" cy="834339"/>
          </a:xfrm>
          <a:prstGeom prst="rect">
            <a:avLst/>
          </a:prstGeom>
        </p:spPr>
      </p:pic>
      <p:pic>
        <p:nvPicPr>
          <p:cNvPr id="8" name="Picture 7" descr="MAREX GEL LOGOT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52"/>
            <a:ext cx="2669031" cy="928670"/>
          </a:xfrm>
          <a:prstGeom prst="rect">
            <a:avLst/>
          </a:prstGeom>
        </p:spPr>
      </p:pic>
      <p:pic>
        <p:nvPicPr>
          <p:cNvPr id="27" name="Picture 26" descr="Tab1-01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4071942"/>
            <a:ext cx="1950720" cy="1776984"/>
          </a:xfrm>
          <a:prstGeom prst="rect">
            <a:avLst/>
          </a:prstGeom>
        </p:spPr>
      </p:pic>
      <p:pic>
        <p:nvPicPr>
          <p:cNvPr id="30" name="Picture 29" descr="Pakiranj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4071942"/>
            <a:ext cx="1071570" cy="1272375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642910" y="4929198"/>
            <a:ext cx="4286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42910" y="0"/>
            <a:ext cx="8401463" cy="4786322"/>
            <a:chOff x="642910" y="0"/>
            <a:chExt cx="8401463" cy="4786322"/>
          </a:xfrm>
        </p:grpSpPr>
        <p:pic>
          <p:nvPicPr>
            <p:cNvPr id="15" name="Picture 14" descr="01-NJOKI-GLJIV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2198" y="0"/>
              <a:ext cx="2972175" cy="3029485"/>
            </a:xfrm>
            <a:prstGeom prst="rect">
              <a:avLst/>
            </a:prstGeom>
          </p:spPr>
        </p:pic>
        <p:pic>
          <p:nvPicPr>
            <p:cNvPr id="20" name="Picture 19" descr="Gnocchi mush natpis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2910" y="1217280"/>
              <a:ext cx="1645923" cy="734569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642910" y="2143116"/>
              <a:ext cx="27146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 descr="ZIGANT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43834" y="3071810"/>
              <a:ext cx="701440" cy="593871"/>
            </a:xfrm>
            <a:prstGeom prst="rect">
              <a:avLst/>
            </a:prstGeom>
          </p:spPr>
        </p:pic>
        <p:pic>
          <p:nvPicPr>
            <p:cNvPr id="37" name="Picture 36" descr="TXT GLJIVE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2910" y="2214554"/>
              <a:ext cx="4168445" cy="2571768"/>
            </a:xfrm>
            <a:prstGeom prst="rect">
              <a:avLst/>
            </a:prstGeom>
          </p:spPr>
        </p:pic>
        <p:pic>
          <p:nvPicPr>
            <p:cNvPr id="18" name="Picture 17" descr="Kumpir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flipH="1">
              <a:off x="5214942" y="1857364"/>
              <a:ext cx="2246366" cy="1617538"/>
            </a:xfrm>
            <a:prstGeom prst="rect">
              <a:avLst/>
            </a:prstGeom>
          </p:spPr>
        </p:pic>
        <p:pic>
          <p:nvPicPr>
            <p:cNvPr id="19" name="Picture 18" descr="sampinjon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42719" y="2714620"/>
              <a:ext cx="1663018" cy="1143008"/>
            </a:xfrm>
            <a:prstGeom prst="rect">
              <a:avLst/>
            </a:prstGeom>
          </p:spPr>
        </p:pic>
      </p:grpSp>
      <p:pic>
        <p:nvPicPr>
          <p:cNvPr id="22" name="Picture 21" descr="Microbi-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2910" y="5000636"/>
            <a:ext cx="3929090" cy="958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ckic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246" y="6075121"/>
            <a:ext cx="9501254" cy="834339"/>
          </a:xfrm>
          <a:prstGeom prst="rect">
            <a:avLst/>
          </a:prstGeom>
        </p:spPr>
      </p:pic>
      <p:pic>
        <p:nvPicPr>
          <p:cNvPr id="8" name="Picture 7" descr="MAREX GEL LOGOT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52"/>
            <a:ext cx="2669031" cy="928670"/>
          </a:xfrm>
          <a:prstGeom prst="rect">
            <a:avLst/>
          </a:prstGeom>
        </p:spPr>
      </p:pic>
      <p:pic>
        <p:nvPicPr>
          <p:cNvPr id="33" name="Picture 32" descr="Tab1-01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4071942"/>
            <a:ext cx="1950720" cy="1776984"/>
          </a:xfrm>
          <a:prstGeom prst="rect">
            <a:avLst/>
          </a:prstGeom>
        </p:spPr>
      </p:pic>
      <p:pic>
        <p:nvPicPr>
          <p:cNvPr id="34" name="Picture 33" descr="Pakiranj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4071942"/>
            <a:ext cx="1071570" cy="1272375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642910" y="4929198"/>
            <a:ext cx="4286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42910" y="-71462"/>
            <a:ext cx="8187149" cy="4870725"/>
            <a:chOff x="642910" y="-71462"/>
            <a:chExt cx="8187149" cy="4870725"/>
          </a:xfrm>
        </p:grpSpPr>
        <p:pic>
          <p:nvPicPr>
            <p:cNvPr id="14" name="Picture 13" descr="01-NJOKI-POVRC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86327">
              <a:off x="5715008" y="-71462"/>
              <a:ext cx="3115051" cy="3180094"/>
            </a:xfrm>
            <a:prstGeom prst="rect">
              <a:avLst/>
            </a:prstGeom>
          </p:spPr>
        </p:pic>
        <p:pic>
          <p:nvPicPr>
            <p:cNvPr id="18" name="Picture 17" descr="spina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3504" y="1857364"/>
              <a:ext cx="2071702" cy="1641462"/>
            </a:xfrm>
            <a:prstGeom prst="rect">
              <a:avLst/>
            </a:prstGeom>
          </p:spPr>
        </p:pic>
        <p:pic>
          <p:nvPicPr>
            <p:cNvPr id="19" name="Picture 18" descr="pomidor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7950" y="2071678"/>
              <a:ext cx="1902949" cy="1243575"/>
            </a:xfrm>
            <a:prstGeom prst="rect">
              <a:avLst/>
            </a:prstGeom>
          </p:spPr>
        </p:pic>
        <p:pic>
          <p:nvPicPr>
            <p:cNvPr id="27" name="Picture 26" descr="Gnocchi tom spin natpis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2910" y="1214422"/>
              <a:ext cx="2385793" cy="733236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642910" y="2071678"/>
              <a:ext cx="27146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 descr="TXT POVRCE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2911" y="2198870"/>
              <a:ext cx="4214842" cy="2600393"/>
            </a:xfrm>
            <a:prstGeom prst="rect">
              <a:avLst/>
            </a:prstGeom>
          </p:spPr>
        </p:pic>
        <p:pic>
          <p:nvPicPr>
            <p:cNvPr id="15" name="Picture 14" descr="Kumpir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86447" y="2643182"/>
              <a:ext cx="2071702" cy="1392721"/>
            </a:xfrm>
            <a:prstGeom prst="rect">
              <a:avLst/>
            </a:prstGeom>
          </p:spPr>
        </p:pic>
      </p:grpSp>
      <p:pic>
        <p:nvPicPr>
          <p:cNvPr id="16" name="Picture 15" descr="Microbi-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2910" y="5000636"/>
            <a:ext cx="3929090" cy="958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Zadnja stra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14290"/>
            <a:ext cx="4436441" cy="63469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0034" y="2643182"/>
            <a:ext cx="2227070" cy="3643314"/>
            <a:chOff x="500034" y="2643182"/>
            <a:chExt cx="2227070" cy="3643314"/>
          </a:xfrm>
        </p:grpSpPr>
        <p:pic>
          <p:nvPicPr>
            <p:cNvPr id="7" name="Picture 6" descr="MAREX GEL LOGOT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034" y="2643182"/>
              <a:ext cx="1909658" cy="664452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00034" y="5829240"/>
              <a:ext cx="2128661" cy="457256"/>
              <a:chOff x="642910" y="4786322"/>
              <a:chExt cx="2461226" cy="528694"/>
            </a:xfrm>
          </p:grpSpPr>
          <p:pic>
            <p:nvPicPr>
              <p:cNvPr id="14" name="Picture 13" descr="HRKVALITETA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28860" y="4824315"/>
                <a:ext cx="675276" cy="457325"/>
              </a:xfrm>
              <a:prstGeom prst="rect">
                <a:avLst/>
              </a:prstGeom>
              <a:effectLst>
                <a:reflection blurRad="6350" stA="50000" endA="275" endPos="40000" dist="101600" dir="5400000" sy="-100000" algn="bl" rotWithShape="0"/>
              </a:effectLst>
            </p:spPr>
          </p:pic>
          <p:pic>
            <p:nvPicPr>
              <p:cNvPr id="15" name="Picture 14" descr="DIN_EN_ISO_9001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42910" y="4927809"/>
                <a:ext cx="947866" cy="373291"/>
              </a:xfrm>
              <a:prstGeom prst="rect">
                <a:avLst/>
              </a:prstGeom>
              <a:effectLst>
                <a:reflection blurRad="6350" stA="50000" endA="275" endPos="40000" dist="101600" dir="5400000" sy="-100000" algn="bl" rotWithShape="0"/>
              </a:effectLst>
            </p:spPr>
          </p:pic>
          <p:pic>
            <p:nvPicPr>
              <p:cNvPr id="16" name="Picture 15" descr="HACCP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85918" y="4786322"/>
                <a:ext cx="528693" cy="528694"/>
              </a:xfrm>
              <a:prstGeom prst="rect">
                <a:avLst/>
              </a:prstGeom>
              <a:effectLst>
                <a:reflection blurRad="6350" stA="50000" endA="275" endPos="40000" dist="101600" dir="5400000" sy="-100000" algn="bl" rotWithShape="0"/>
              </a:effectLst>
            </p:spPr>
          </p:pic>
        </p:grpSp>
        <p:pic>
          <p:nvPicPr>
            <p:cNvPr id="10" name="Picture 9" descr="Adresa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7655" y="3477578"/>
              <a:ext cx="2219449" cy="23818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4</Words>
  <Application>Microsoft Office PowerPoint</Application>
  <PresentationFormat>On-screen Show (4:3)</PresentationFormat>
  <Paragraphs>4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----------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----------</dc:creator>
  <cp:lastModifiedBy>----------</cp:lastModifiedBy>
  <cp:revision>121</cp:revision>
  <dcterms:created xsi:type="dcterms:W3CDTF">2010-03-24T10:14:56Z</dcterms:created>
  <dcterms:modified xsi:type="dcterms:W3CDTF">2010-03-29T13:11:15Z</dcterms:modified>
</cp:coreProperties>
</file>